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 autoAdjust="0"/>
    <p:restoredTop sz="94675" autoAdjust="0"/>
  </p:normalViewPr>
  <p:slideViewPr>
    <p:cSldViewPr>
      <p:cViewPr varScale="1">
        <p:scale>
          <a:sx n="116" d="100"/>
          <a:sy n="116" d="100"/>
        </p:scale>
        <p:origin x="-149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4A109-8281-46D4-943B-601ABBF1B7F7}" type="datetimeFigureOut">
              <a:rPr lang="fr-FR" smtClean="0"/>
              <a:t>07/02/2020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F6F40F-0EB8-4F52-BC82-C12EA14407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5605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07/02/2020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0836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07/02/2020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8176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07/02/2020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001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07/02/2020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9751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07/02/2020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6901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07/02/2020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1663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07/02/2020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887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07/02/2020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2502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07/02/2020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0015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07/02/2020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2894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07/02/2020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3679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5F2AB3-71CA-435C-A459-75D9C3191502}" type="datetimeFigureOut">
              <a:rPr lang="fr-FR" smtClean="0"/>
              <a:t>07/02/2020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991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5.xml"/><Relationship Id="rId7" Type="http://schemas.openxmlformats.org/officeDocument/2006/relationships/slide" Target="slide9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slide" Target="slide4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slide" Target="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55576" y="332656"/>
            <a:ext cx="7272808" cy="2232248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>
            <a:normAutofit fontScale="90000"/>
          </a:bodyPr>
          <a:lstStyle/>
          <a:p>
            <a:r>
              <a:rPr lang="fr-FR" sz="8800" b="1" dirty="0" smtClean="0">
                <a:ln w="31550" cmpd="sng">
                  <a:solidFill>
                    <a:schemeClr val="accent6"/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Algerian" panose="04020705040A02060702" pitchFamily="82" charset="0"/>
              </a:rPr>
              <a:t>Les Jeux Vidéo</a:t>
            </a:r>
            <a:endParaRPr lang="fr-FR" sz="8800" b="1" dirty="0">
              <a:ln w="31550" cmpd="sng">
                <a:solidFill>
                  <a:schemeClr val="accent6"/>
                </a:solidFill>
                <a:prstDash val="solid"/>
              </a:ln>
              <a:solidFill>
                <a:schemeClr val="accent4">
                  <a:lumMod val="50000"/>
                </a:schemeClr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128896" y="5515454"/>
            <a:ext cx="6120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ln w="10541" cmpd="sng">
                  <a:solidFill>
                    <a:srgbClr val="FF0000"/>
                  </a:solidFill>
                  <a:prstDash val="solid"/>
                </a:ln>
                <a:latin typeface="ChopinScript" panose="00000400000000000000" pitchFamily="2" charset="0"/>
              </a:rPr>
              <a:t>Crouzet Gabriel et Torrenti Sylvain</a:t>
            </a:r>
            <a:endParaRPr lang="fr-FR" sz="3200" b="1" dirty="0">
              <a:ln w="10541" cmpd="sng">
                <a:solidFill>
                  <a:srgbClr val="FF0000"/>
                </a:solidFill>
                <a:prstDash val="solid"/>
              </a:ln>
              <a:latin typeface="ChopinScript" panose="00000400000000000000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020272" y="6455944"/>
            <a:ext cx="1750362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fr-FR" sz="12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Bauhaus 93" panose="04030905020B02020C02" pitchFamily="82" charset="0"/>
              </a:rPr>
              <a:t>Teemo production</a:t>
            </a:r>
            <a:r>
              <a:rPr lang="fr-FR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Bauhaus 93" panose="04030905020B02020C02" pitchFamily="82" charset="0"/>
              </a:rPr>
              <a:t>® </a:t>
            </a:r>
            <a:endParaRPr lang="fr-FR" b="1" dirty="0">
              <a:ln w="50800"/>
              <a:solidFill>
                <a:schemeClr val="bg1">
                  <a:shade val="50000"/>
                </a:schemeClr>
              </a:solidFill>
              <a:latin typeface="Bauhaus 93" panose="04030905020B02020C02" pitchFamily="82" charset="0"/>
            </a:endParaRPr>
          </a:p>
        </p:txBody>
      </p:sp>
      <p:pic>
        <p:nvPicPr>
          <p:cNvPr id="6" name="Image 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456" y="6420612"/>
            <a:ext cx="404664" cy="40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28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5733256"/>
            <a:ext cx="288032" cy="28803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191" y="4869160"/>
            <a:ext cx="761301" cy="76130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20272" y="5877272"/>
            <a:ext cx="613228" cy="61322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5204370"/>
            <a:ext cx="898442" cy="66868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8824" b="82353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528" y="116632"/>
            <a:ext cx="1025649" cy="1025649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1343152" y="167791"/>
            <a:ext cx="5616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  <a:alpha val="50000"/>
                  </a:schemeClr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  <a:latin typeface="Cooper Black" panose="0208090404030B020404" pitchFamily="18" charset="0"/>
              </a:rPr>
              <a:t>Conclusion</a:t>
            </a:r>
            <a:endParaRPr lang="fr-FR" sz="5400" b="1" spc="200" dirty="0">
              <a:ln w="29210">
                <a:solidFill>
                  <a:schemeClr val="accent3">
                    <a:tint val="10000"/>
                  </a:schemeClr>
                </a:solidFill>
              </a:ln>
              <a:solidFill>
                <a:schemeClr val="tx2">
                  <a:lumMod val="60000"/>
                  <a:lumOff val="40000"/>
                  <a:alpha val="50000"/>
                </a:schemeClr>
              </a:solidFill>
              <a:effectLst>
                <a:innerShdw blurRad="50800" dist="50800" dir="8100000">
                  <a:srgbClr val="7D7D7D">
                    <a:alpha val="73000"/>
                  </a:srgbClr>
                </a:innerShdw>
              </a:effectLst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68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07504" y="1750164"/>
            <a:ext cx="38884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lgerian" panose="04020705040A02060702" pitchFamily="82" charset="0"/>
              </a:rPr>
              <a:t>Merci ! Pour votre </a:t>
            </a:r>
          </a:p>
          <a:p>
            <a:r>
              <a:rPr lang="fr-FR" sz="48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lgerian" panose="04020705040A02060702" pitchFamily="82" charset="0"/>
              </a:rPr>
              <a:t>attention</a:t>
            </a:r>
            <a:endParaRPr lang="fr-FR" sz="48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Algerian" panose="04020705040A02060702" pitchFamily="82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797152"/>
            <a:ext cx="2283237" cy="211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66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687616" y="-11600"/>
            <a:ext cx="3456384" cy="4448712"/>
          </a:xfrm>
        </p:spPr>
        <p:txBody>
          <a:bodyPr>
            <a:normAutofit/>
          </a:bodyPr>
          <a:lstStyle/>
          <a:p>
            <a:r>
              <a:rPr lang="fr-FR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lgerian" panose="04020705040A02060702" pitchFamily="82" charset="0"/>
              </a:rPr>
              <a:t>Que vous évoque un jeu vidéo?</a:t>
            </a:r>
            <a:endParaRPr lang="fr-FR" b="1" dirty="0">
              <a:ln w="18415" cmpd="sng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82933" y="1216206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734849" y="2348880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539046" y="3600397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907976" y="5097295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1223628" y="836711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Aspect Ludique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018937" y="2135823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Retour</a:t>
            </a:r>
            <a:r>
              <a:rPr lang="fr-FR" dirty="0" smtClean="0"/>
              <a:t> </a:t>
            </a:r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visuel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806857" y="2851571"/>
            <a:ext cx="34563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Dispositif</a:t>
            </a:r>
            <a:r>
              <a:rPr lang="fr-FR" dirty="0" smtClean="0"/>
              <a:t> </a:t>
            </a:r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informatique(ordinateur</a:t>
            </a:r>
            <a:r>
              <a:rPr lang="fr-FR" dirty="0" smtClean="0"/>
              <a:t> </a:t>
            </a:r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, </a:t>
            </a:r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console : NES, Playstation, Xbox …)</a:t>
            </a:r>
            <a:endParaRPr lang="fr-FR" sz="2400" b="1" dirty="0">
              <a:ln w="18415" cmpd="sng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439652" y="5538427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Educatif</a:t>
            </a:r>
            <a:endParaRPr lang="fr-FR" sz="2400" b="1" dirty="0">
              <a:ln w="18415" cmpd="sng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51620" y="5733256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126950" y="4902466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Périphériques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915816" y="1844824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3214695" y="1465329"/>
            <a:ext cx="2304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Licence/studio</a:t>
            </a:r>
          </a:p>
          <a:p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(Blizzard, Riot …)</a:t>
            </a:r>
            <a:endParaRPr lang="fr-FR" sz="2400" b="1" dirty="0">
              <a:ln w="18415" cmpd="sng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148064" y="4972985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5292080" y="4681796"/>
            <a:ext cx="2664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Les</a:t>
            </a:r>
            <a:r>
              <a:rPr lang="fr-FR" dirty="0" smtClean="0"/>
              <a:t> </a:t>
            </a:r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années</a:t>
            </a:r>
            <a:r>
              <a:rPr lang="fr-FR" dirty="0" smtClean="0"/>
              <a:t> </a:t>
            </a:r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80</a:t>
            </a:r>
          </a:p>
          <a:p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(bornes d’arcade…)</a:t>
            </a:r>
            <a:endParaRPr lang="fr-FR" sz="2400" b="1" dirty="0">
              <a:ln w="18415" cmpd="sng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9" name="Image 18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466" y="6318448"/>
            <a:ext cx="539552" cy="539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177748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4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" y="1387537"/>
            <a:ext cx="4569864" cy="292731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062788" y="1103465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fr-FR" sz="24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Pong</a:t>
            </a:r>
            <a:r>
              <a:rPr lang="fr-FR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fr-FR" sz="24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1972</a:t>
            </a:r>
            <a:endParaRPr lang="fr-FR" sz="24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0" y="220486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r>
              <a:rPr lang="fr-FR" sz="2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Le </a:t>
            </a:r>
            <a:r>
              <a:rPr lang="fr-FR" sz="2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tout premier jeu vidéo à rencontrer un véritable succès </a:t>
            </a:r>
            <a:r>
              <a:rPr lang="fr-FR" sz="2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commercial.</a:t>
            </a:r>
            <a:endParaRPr lang="fr-FR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040405" y="5445224"/>
            <a:ext cx="52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Binaire ,TTL</a:t>
            </a:r>
            <a:endParaRPr lang="fr-FR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2" name="Image 1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245" y="6410123"/>
            <a:ext cx="432048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30885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15616" y="980728"/>
            <a:ext cx="674803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60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lgerian" panose="04020705040A02060702" pitchFamily="82" charset="0"/>
              </a:rPr>
              <a:t>Concevoir un </a:t>
            </a:r>
            <a:r>
              <a:rPr lang="fr-FR" sz="6000" b="1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lgerian" panose="04020705040A02060702" pitchFamily="82" charset="0"/>
              </a:rPr>
              <a:t>jeu </a:t>
            </a:r>
            <a:r>
              <a:rPr lang="fr-FR" sz="60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lgerian" panose="04020705040A02060702" pitchFamily="82" charset="0"/>
              </a:rPr>
              <a:t>vidéo ?</a:t>
            </a:r>
            <a:endParaRPr lang="fr-FR" sz="60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3608" y="3412224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187237" y="321739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Budget</a:t>
            </a:r>
            <a:endParaRPr lang="fr-FR" sz="24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365" y="3412224"/>
            <a:ext cx="96837" cy="9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5" y="3412627"/>
            <a:ext cx="96837" cy="9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4738166" y="3217394"/>
            <a:ext cx="26084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2400" b="1" spc="50" dirty="0" smtClean="0">
                <a:ln w="12700" cmpd="sng">
                  <a:solidFill>
                    <a:srgbClr val="F79646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F79646">
                    <a:tint val="1000"/>
                  </a:srgbClr>
                </a:solidFill>
                <a:effectLst>
                  <a:glow rad="53100">
                    <a:srgbClr val="F79646">
                      <a:satMod val="180000"/>
                      <a:alpha val="3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Différents métiers</a:t>
            </a:r>
            <a:endParaRPr lang="fr-FR" sz="2400" b="1" spc="50" dirty="0">
              <a:ln w="12700" cmpd="sng">
                <a:solidFill>
                  <a:srgbClr val="F79646">
                    <a:satMod val="120000"/>
                    <a:shade val="80000"/>
                  </a:srgbClr>
                </a:solidFill>
                <a:prstDash val="solid"/>
              </a:ln>
              <a:solidFill>
                <a:srgbClr val="F79646">
                  <a:tint val="1000"/>
                </a:srgbClr>
              </a:solidFill>
              <a:effectLst>
                <a:glow rad="53100">
                  <a:srgbClr val="F79646">
                    <a:satMod val="180000"/>
                    <a:alpha val="3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3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733" y="3435813"/>
            <a:ext cx="96837" cy="9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115616" y="5467886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46316" y="5237053"/>
            <a:ext cx="22829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 code adapté</a:t>
            </a:r>
            <a:endParaRPr lang="fr-FR" sz="2400" dirty="0"/>
          </a:p>
        </p:txBody>
      </p:sp>
      <p:pic>
        <p:nvPicPr>
          <p:cNvPr id="14" name="Picture 2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774" y="5443057"/>
            <a:ext cx="96837" cy="9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2351778" y="4509120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6" name="Rectangle 15">
            <a:hlinkClick r:id="rId7" action="ppaction://hlinksldjump"/>
          </p:cNvPr>
          <p:cNvSpPr/>
          <p:nvPr/>
        </p:nvSpPr>
        <p:spPr>
          <a:xfrm>
            <a:off x="6416825" y="4518248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62277" y="4314291"/>
            <a:ext cx="39593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Moteur graphique/physique</a:t>
            </a:r>
            <a:endParaRPr lang="fr-FR" sz="2400" dirty="0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165" y="5467886"/>
            <a:ext cx="96837" cy="9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4894164" y="5258391"/>
            <a:ext cx="1644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 étapes</a:t>
            </a:r>
            <a:endParaRPr lang="fr-FR" sz="2400" dirty="0"/>
          </a:p>
        </p:txBody>
      </p:sp>
      <p:pic>
        <p:nvPicPr>
          <p:cNvPr id="20" name="Picture 2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622" y="5474486"/>
            <a:ext cx="96837" cy="9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Bouton d'action : Fin 3">
            <a:hlinkClick r:id="rId7" action="ppaction://hlinksldjump" highlightClick="1"/>
          </p:cNvPr>
          <p:cNvSpPr/>
          <p:nvPr/>
        </p:nvSpPr>
        <p:spPr>
          <a:xfrm>
            <a:off x="8532440" y="6381328"/>
            <a:ext cx="360040" cy="216024"/>
          </a:xfrm>
          <a:prstGeom prst="actionButtonEnd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68254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7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448" y="6341334"/>
            <a:ext cx="446410" cy="446410"/>
          </a:xfrm>
          <a:prstGeom prst="rect">
            <a:avLst/>
          </a:prstGeom>
        </p:spPr>
      </p:pic>
      <p:cxnSp>
        <p:nvCxnSpPr>
          <p:cNvPr id="5" name="Connecteur droit 4"/>
          <p:cNvCxnSpPr/>
          <p:nvPr/>
        </p:nvCxnSpPr>
        <p:spPr>
          <a:xfrm flipH="1">
            <a:off x="3851920" y="0"/>
            <a:ext cx="1368152" cy="686572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467544" y="330264"/>
            <a:ext cx="4495444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fr-FR" sz="4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 Rounded MT Bold" panose="020F0704030504030204" pitchFamily="34" charset="0"/>
              </a:rPr>
              <a:t>Jeux Triple A</a:t>
            </a:r>
            <a:endParaRPr lang="fr-FR" sz="48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75129" y="404664"/>
            <a:ext cx="3121367" cy="830997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fr-FR" sz="4800" b="1" spc="50" dirty="0" smtClean="0">
                <a:ln w="11430">
                  <a:solidFill>
                    <a:schemeClr val="tx1"/>
                  </a:solidFill>
                </a:ln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 Rounded MT Bold" panose="020F0704030504030204" pitchFamily="34" charset="0"/>
              </a:rPr>
              <a:t>Jeux Indé</a:t>
            </a:r>
            <a:endParaRPr lang="fr-FR" sz="4800" b="1" spc="50" dirty="0">
              <a:ln w="11430">
                <a:solidFill>
                  <a:schemeClr val="tx1"/>
                </a:solidFill>
              </a:ln>
              <a:solidFill>
                <a:srgbClr val="92D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5375129" y="2541675"/>
            <a:ext cx="3528392" cy="338554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fr-FR" sz="2000" b="1" spc="50" dirty="0" smtClean="0">
                <a:ln w="11430"/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</a:t>
            </a:r>
            <a:r>
              <a:rPr lang="fr-FR" b="1" spc="50" dirty="0" smtClean="0">
                <a:ln w="11430"/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Petite équipe</a:t>
            </a:r>
          </a:p>
          <a:p>
            <a:endParaRPr lang="fr-FR" b="1" spc="50" dirty="0" smtClean="0">
              <a:ln w="11430"/>
              <a:solidFill>
                <a:srgbClr val="92D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 smtClean="0">
                <a:ln w="11430"/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-Pas financé par un éditeur</a:t>
            </a:r>
          </a:p>
          <a:p>
            <a:endParaRPr lang="fr-FR" b="1" spc="50" dirty="0">
              <a:ln w="11430"/>
              <a:solidFill>
                <a:srgbClr val="92D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 smtClean="0">
                <a:ln w="11430"/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-Peu ou absence de marketing</a:t>
            </a:r>
          </a:p>
          <a:p>
            <a:endParaRPr lang="fr-FR" b="1" spc="50" dirty="0">
              <a:ln w="11430"/>
              <a:solidFill>
                <a:srgbClr val="92D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 smtClean="0">
                <a:ln w="11430"/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-Souvent financé en </a:t>
            </a:r>
            <a:r>
              <a:rPr lang="fr-FR" b="1" spc="50" dirty="0" err="1" smtClean="0">
                <a:ln w="11430"/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Kickstarter</a:t>
            </a:r>
            <a:endParaRPr lang="fr-FR" b="1" spc="50" dirty="0" smtClean="0">
              <a:ln w="11430"/>
              <a:solidFill>
                <a:srgbClr val="92D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endParaRPr lang="fr-FR" b="1" spc="50" dirty="0" smtClean="0">
              <a:ln w="11430"/>
              <a:solidFill>
                <a:srgbClr val="92D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 smtClean="0">
                <a:ln w="11430"/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-Souvent destiné à une « niche » de consommateur</a:t>
            </a:r>
            <a:endParaRPr lang="fr-FR" b="1" spc="50" dirty="0" smtClean="0">
              <a:ln w="11430"/>
              <a:solidFill>
                <a:srgbClr val="92D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endParaRPr lang="fr-FR" sz="16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endParaRPr lang="fr-FR" sz="16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67544" y="1412776"/>
            <a:ext cx="3528392" cy="452431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fr-FR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-Entreprise connue</a:t>
            </a:r>
          </a:p>
          <a:p>
            <a:r>
              <a:rPr lang="fr-FR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(Ubisoft, Rockstar, Blizzard/Activision,</a:t>
            </a:r>
          </a:p>
          <a:p>
            <a:r>
              <a:rPr lang="fr-FR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EA, Bethesda …)</a:t>
            </a:r>
          </a:p>
          <a:p>
            <a:endParaRPr lang="fr-FR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-Equipe conséquente</a:t>
            </a:r>
          </a:p>
          <a:p>
            <a:endParaRPr lang="fr-FR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-Marketing</a:t>
            </a:r>
          </a:p>
          <a:p>
            <a:endParaRPr lang="fr-FR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-Attendu</a:t>
            </a:r>
          </a:p>
          <a:p>
            <a:endParaRPr lang="fr-FR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-Large public</a:t>
            </a:r>
          </a:p>
          <a:p>
            <a:endParaRPr lang="fr-FR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-Gros budget ( 50 à 300M de dollars) </a:t>
            </a:r>
          </a:p>
          <a:p>
            <a:endParaRPr lang="fr-FR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0861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2" y="476672"/>
            <a:ext cx="2021210" cy="158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82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5517232"/>
            <a:ext cx="1924828" cy="895712"/>
          </a:xfrm>
          <a:prstGeom prst="rect">
            <a:avLst/>
          </a:prstGeom>
        </p:spPr>
      </p:pic>
      <p:pic>
        <p:nvPicPr>
          <p:cNvPr id="2" name="Image 1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28" b="95161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4869160"/>
            <a:ext cx="1962799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00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805264"/>
            <a:ext cx="2096872" cy="936104"/>
          </a:xfrm>
          <a:prstGeom prst="rect">
            <a:avLst/>
          </a:prstGeom>
        </p:spPr>
      </p:pic>
      <p:pic>
        <p:nvPicPr>
          <p:cNvPr id="2" name="Image 1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1" y="116632"/>
            <a:ext cx="1215579" cy="121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17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3573016"/>
            <a:ext cx="1409243" cy="140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3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</TotalTime>
  <Words>152</Words>
  <Application>Microsoft Office PowerPoint</Application>
  <PresentationFormat>Affichage à l'écran (4:3)</PresentationFormat>
  <Paragraphs>49</Paragraphs>
  <Slides>11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2" baseType="lpstr">
      <vt:lpstr>Thème Office</vt:lpstr>
      <vt:lpstr>Les Jeux Vidéo</vt:lpstr>
      <vt:lpstr>Que vous évoque un jeu vidéo?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 Jeux Vidéo</dc:title>
  <dc:creator>CRM</dc:creator>
  <cp:lastModifiedBy>CRM</cp:lastModifiedBy>
  <cp:revision>63</cp:revision>
  <dcterms:created xsi:type="dcterms:W3CDTF">2020-01-28T15:39:29Z</dcterms:created>
  <dcterms:modified xsi:type="dcterms:W3CDTF">2020-02-07T10:46:42Z</dcterms:modified>
</cp:coreProperties>
</file>